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9" r:id="rId8"/>
    <p:sldId id="270" r:id="rId9"/>
    <p:sldId id="261" r:id="rId10"/>
    <p:sldId id="262" r:id="rId11"/>
    <p:sldId id="264" r:id="rId12"/>
    <p:sldId id="268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0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7155-6204-4828-A62F-AE3A62AB87EB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064E-08A8-48EF-B89D-B291BE372446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4284548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4C3C-0531-4A00-B433-BD9D66C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4" y="175098"/>
            <a:ext cx="2765980" cy="2781591"/>
          </a:xfr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Sơ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hiện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quan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hệ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giữa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75692-917E-48F2-9DD2-4F7B2CE06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5" y="87273"/>
            <a:ext cx="6552675" cy="6683454"/>
          </a:xfrm>
          <a:blipFill dpi="0" rotWithShape="1">
            <a:blip r:embed="rId5">
              <a:alphaModFix amt="8500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4025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Hãy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cùng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xem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chạy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chương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quản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lý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The Management Bookstore Program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290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10" y="1759836"/>
            <a:ext cx="3840813" cy="3368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7748832" y="2438927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3701592" y="5360156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8578270" y="5238560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7554-FA1D-4110-9783-6226F5D5219A}"/>
              </a:ext>
            </a:extLst>
          </p:cNvPr>
          <p:cNvSpPr txBox="1"/>
          <p:nvPr/>
        </p:nvSpPr>
        <p:spPr>
          <a:xfrm>
            <a:off x="964676" y="5323803"/>
            <a:ext cx="1253765" cy="5232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E999-FE60-4D38-B062-F9A150F41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5" y="2904918"/>
            <a:ext cx="2450969" cy="22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tượng</a:t>
            </a:r>
            <a:endParaRPr lang="en-US" sz="4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83F-E3B3-4C9C-8B39-2CF4B52E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56403"/>
            <a:ext cx="10515600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FAA-FA23-4BC2-B300-25A1D04C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51" y="1703310"/>
            <a:ext cx="4813570" cy="487761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357188" indent="-357188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4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AAF-041D-4070-9741-7D3A5FD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CF6B-B6AE-4DEE-97BC-31AC83C46F3E}"/>
              </a:ext>
            </a:extLst>
          </p:cNvPr>
          <p:cNvSpPr txBox="1"/>
          <p:nvPr/>
        </p:nvSpPr>
        <p:spPr>
          <a:xfrm>
            <a:off x="838200" y="1814040"/>
            <a:ext cx="4813571" cy="4877617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57188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4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83" y="1934133"/>
            <a:ext cx="5363851" cy="337315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Các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thuộc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tính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của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sz="33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3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này</a:t>
            </a:r>
            <a:endParaRPr lang="en-US" sz="33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Tên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Mã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Thể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loại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Tác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giả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Đơn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giá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Số</a:t>
            </a:r>
            <a:r>
              <a:rPr lang="en-US" sz="3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lượng</a:t>
            </a:r>
            <a:endParaRPr lang="en-US" sz="3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218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Báo Cáo Đồ Án</vt:lpstr>
      <vt:lpstr>Nhóm 2</vt:lpstr>
      <vt:lpstr>The Management Bookstore Program</vt:lpstr>
      <vt:lpstr>Các Đối Tượng Được Hướng Đến</vt:lpstr>
      <vt:lpstr>Chi tiết của từng đối tượng</vt:lpstr>
      <vt:lpstr>Lớp Sách</vt:lpstr>
      <vt:lpstr>Lớp Sách</vt:lpstr>
      <vt:lpstr>Lớp Kho Sách</vt:lpstr>
      <vt:lpstr>Lớp Kho Sách</vt:lpstr>
      <vt:lpstr>Lớp Hóa Đơn</vt:lpstr>
      <vt:lpstr>Sơ đồ thể hiện mối quan hệ giữa các lớp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7</cp:revision>
  <dcterms:created xsi:type="dcterms:W3CDTF">2022-04-02T08:31:26Z</dcterms:created>
  <dcterms:modified xsi:type="dcterms:W3CDTF">2022-04-03T15:06:35Z</dcterms:modified>
</cp:coreProperties>
</file>